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6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64" d="100"/>
          <a:sy n="164" d="100"/>
        </p:scale>
        <p:origin x="167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46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915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351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383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5062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64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6386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845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4874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759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1285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451E4-5BF7-4B88-B597-3F86E084695C}" type="datetimeFigureOut">
              <a:rPr lang="ko-KR" altLang="en-US" smtClean="0"/>
              <a:t>21/9/20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94001-E823-4319-85C2-1F44A64A02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065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2020 Biz-Make</a:t>
            </a:r>
            <a:br>
              <a:rPr lang="en-US" altLang="ko-KR" dirty="0" smtClean="0"/>
            </a:br>
            <a:r>
              <a:rPr lang="ko-KR" altLang="en-US" dirty="0" smtClean="0"/>
              <a:t>창업동아리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665420" y="5555525"/>
            <a:ext cx="1998023" cy="334735"/>
          </a:xfrm>
        </p:spPr>
        <p:txBody>
          <a:bodyPr>
            <a:normAutofit/>
          </a:bodyPr>
          <a:lstStyle/>
          <a:p>
            <a:pPr algn="l"/>
            <a:r>
              <a:rPr lang="ko-KR" altLang="en-US" sz="1700" dirty="0" err="1" smtClean="0"/>
              <a:t>팀명</a:t>
            </a:r>
            <a:r>
              <a:rPr lang="en-US" altLang="ko-KR" sz="1700" dirty="0" smtClean="0"/>
              <a:t>(</a:t>
            </a:r>
            <a:r>
              <a:rPr lang="ko-KR" altLang="en-US" sz="1700" dirty="0" err="1" smtClean="0"/>
              <a:t>동아리명</a:t>
            </a:r>
            <a:r>
              <a:rPr lang="en-US" altLang="ko-KR" sz="1700" dirty="0" smtClean="0"/>
              <a:t>)</a:t>
            </a:r>
            <a:r>
              <a:rPr lang="ko-KR" altLang="en-US" sz="1700" dirty="0" smtClean="0"/>
              <a:t> </a:t>
            </a:r>
            <a:r>
              <a:rPr lang="en-US" altLang="ko-KR" sz="1700" dirty="0" smtClean="0"/>
              <a:t>: </a:t>
            </a:r>
            <a:endParaRPr lang="ko-KR" altLang="en-US" sz="1700" dirty="0"/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5196045" y="6050825"/>
            <a:ext cx="2251761" cy="3042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ko-KR" altLang="en-US" dirty="0" err="1" smtClean="0"/>
              <a:t>대표학생</a:t>
            </a:r>
            <a:r>
              <a:rPr lang="ko-KR" altLang="en-US" dirty="0" smtClean="0"/>
              <a:t> 명</a:t>
            </a:r>
            <a:r>
              <a:rPr lang="en-US" altLang="ko-KR" dirty="0" smtClean="0"/>
              <a:t>(</a:t>
            </a:r>
            <a:r>
              <a:rPr lang="ko-KR" altLang="en-US" dirty="0" smtClean="0"/>
              <a:t>발표자</a:t>
            </a:r>
            <a:r>
              <a:rPr lang="en-US" altLang="ko-KR" dirty="0" smtClean="0"/>
              <a:t>) :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183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69570" y="469264"/>
            <a:ext cx="7886700" cy="4516253"/>
          </a:xfrm>
        </p:spPr>
        <p:txBody>
          <a:bodyPr>
            <a:normAutofit lnSpcReduction="10000"/>
          </a:bodyPr>
          <a:lstStyle/>
          <a:p>
            <a:r>
              <a:rPr lang="en-US" altLang="ko-KR" sz="2500" dirty="0" smtClean="0"/>
              <a:t>PPT </a:t>
            </a:r>
            <a:r>
              <a:rPr lang="ko-KR" altLang="en-US" sz="2500" dirty="0" smtClean="0"/>
              <a:t>제작 시 주의 사항</a:t>
            </a:r>
            <a:endParaRPr lang="en-US" altLang="ko-KR" sz="2500" dirty="0" smtClean="0"/>
          </a:p>
          <a:p>
            <a:pPr marL="0" indent="0">
              <a:buNone/>
            </a:pPr>
            <a:r>
              <a:rPr lang="en-US" altLang="ko-KR" sz="2500" dirty="0" smtClean="0"/>
              <a:t>1. PPT </a:t>
            </a:r>
            <a:r>
              <a:rPr lang="ko-KR" altLang="en-US" sz="2500" dirty="0" smtClean="0"/>
              <a:t>템플릿</a:t>
            </a:r>
            <a:r>
              <a:rPr lang="en-US" altLang="ko-KR" sz="2500" dirty="0" smtClean="0"/>
              <a:t>,</a:t>
            </a:r>
            <a:r>
              <a:rPr lang="ko-KR" altLang="en-US" sz="2500" dirty="0" smtClean="0"/>
              <a:t> 폰트는 인지 가능한 범위에서 자유롭게   </a:t>
            </a:r>
            <a:r>
              <a:rPr lang="en-US" altLang="ko-KR" sz="2500" dirty="0" smtClean="0"/>
              <a:t/>
            </a:r>
            <a:br>
              <a:rPr lang="en-US" altLang="ko-KR" sz="2500" dirty="0" smtClean="0"/>
            </a:br>
            <a:r>
              <a:rPr lang="ko-KR" altLang="en-US" sz="2500" dirty="0" smtClean="0"/>
              <a:t>변경 할 수 있고 목차의 항목</a:t>
            </a:r>
            <a:r>
              <a:rPr lang="en-US" altLang="ko-KR" sz="2500" dirty="0" smtClean="0"/>
              <a:t> </a:t>
            </a:r>
            <a:r>
              <a:rPr lang="ko-KR" altLang="en-US" sz="2500" dirty="0" smtClean="0"/>
              <a:t>순서는 변경 불가</a:t>
            </a:r>
            <a:r>
              <a:rPr lang="en-US" altLang="ko-KR" sz="2500" dirty="0" smtClean="0"/>
              <a:t>(</a:t>
            </a:r>
            <a:r>
              <a:rPr lang="ko-KR" altLang="en-US" sz="2500" dirty="0" smtClean="0"/>
              <a:t>첫번째 장 페이지는 변경가능</a:t>
            </a:r>
            <a:r>
              <a:rPr lang="en-US" altLang="ko-KR" sz="2500" dirty="0" smtClean="0"/>
              <a:t>)</a:t>
            </a:r>
          </a:p>
          <a:p>
            <a:pPr marL="0" indent="0">
              <a:buNone/>
            </a:pPr>
            <a:endParaRPr lang="en-US" altLang="ko-KR" sz="2500" dirty="0" smtClean="0"/>
          </a:p>
          <a:p>
            <a:pPr marL="0" indent="0">
              <a:buNone/>
            </a:pPr>
            <a:r>
              <a:rPr lang="en-US" altLang="ko-KR" sz="2500" dirty="0" smtClean="0"/>
              <a:t>2. </a:t>
            </a:r>
            <a:r>
              <a:rPr lang="ko-KR" altLang="en-US" sz="2500" dirty="0" smtClean="0"/>
              <a:t>사업계획서의 아이템으로 </a:t>
            </a:r>
            <a:r>
              <a:rPr lang="en-US" altLang="ko-KR" sz="2500" dirty="0" smtClean="0"/>
              <a:t>PPT</a:t>
            </a:r>
            <a:r>
              <a:rPr lang="ko-KR" altLang="en-US" sz="2500" dirty="0" smtClean="0"/>
              <a:t>가 제작 되어야하고 </a:t>
            </a:r>
            <a:r>
              <a:rPr lang="en-US" altLang="ko-KR" sz="2500" dirty="0" smtClean="0"/>
              <a:t/>
            </a:r>
            <a:br>
              <a:rPr lang="en-US" altLang="ko-KR" sz="2500" dirty="0" smtClean="0"/>
            </a:br>
            <a:r>
              <a:rPr lang="ko-KR" altLang="en-US" sz="2500" dirty="0" smtClean="0"/>
              <a:t>그러지 않을 경우 감점 및 탈락 될 수 있음을 공지한다</a:t>
            </a:r>
            <a:r>
              <a:rPr lang="en-US" altLang="ko-KR" sz="2500" dirty="0" smtClean="0"/>
              <a:t>.</a:t>
            </a:r>
            <a:endParaRPr lang="en-US" altLang="ko-KR" sz="2500" dirty="0"/>
          </a:p>
          <a:p>
            <a:pPr marL="0" indent="0">
              <a:buNone/>
            </a:pPr>
            <a:endParaRPr lang="en-US" altLang="ko-KR" sz="2500" dirty="0" smtClean="0"/>
          </a:p>
          <a:p>
            <a:pPr marL="0" indent="0">
              <a:buNone/>
            </a:pPr>
            <a:r>
              <a:rPr lang="en-US" altLang="ko-KR" sz="2500" dirty="0" smtClean="0"/>
              <a:t>3. </a:t>
            </a:r>
            <a:r>
              <a:rPr lang="ko-KR" altLang="en-US" sz="2500" dirty="0" smtClean="0"/>
              <a:t>발표 </a:t>
            </a:r>
            <a:r>
              <a:rPr lang="ko-KR" altLang="en-US" sz="2500" dirty="0" smtClean="0"/>
              <a:t>영상 </a:t>
            </a:r>
            <a:r>
              <a:rPr lang="ko-KR" altLang="en-US" sz="2500" dirty="0" smtClean="0"/>
              <a:t>시간은 </a:t>
            </a:r>
            <a:r>
              <a:rPr lang="en-US" altLang="ko-KR" sz="2500" dirty="0" smtClean="0"/>
              <a:t>5~10</a:t>
            </a:r>
            <a:r>
              <a:rPr lang="ko-KR" altLang="en-US" sz="2500" dirty="0" smtClean="0"/>
              <a:t>분 </a:t>
            </a:r>
            <a:r>
              <a:rPr lang="ko-KR" altLang="en-US" sz="2500" dirty="0" smtClean="0"/>
              <a:t>사이이며</a:t>
            </a:r>
            <a:r>
              <a:rPr lang="en-US" altLang="ko-KR" sz="2500" dirty="0" smtClean="0"/>
              <a:t>(</a:t>
            </a:r>
            <a:r>
              <a:rPr lang="ko-KR" altLang="en-US" sz="2500" dirty="0" smtClean="0"/>
              <a:t>페이지 제한</a:t>
            </a:r>
            <a:r>
              <a:rPr lang="en-US" altLang="ko-KR" sz="2500" dirty="0" smtClean="0"/>
              <a:t>X, </a:t>
            </a:r>
            <a:r>
              <a:rPr lang="ko-KR" altLang="en-US" sz="2500" dirty="0" smtClean="0"/>
              <a:t>제작 시간 엄수</a:t>
            </a:r>
            <a:r>
              <a:rPr lang="en-US" altLang="ko-KR" sz="2500" dirty="0" smtClean="0"/>
              <a:t>),</a:t>
            </a:r>
            <a:r>
              <a:rPr lang="en-US" altLang="ko-KR" sz="2500" dirty="0" smtClean="0"/>
              <a:t>  </a:t>
            </a:r>
            <a:r>
              <a:rPr lang="ko-KR" altLang="en-US" sz="2500" dirty="0" err="1" smtClean="0"/>
              <a:t>대표학생의</a:t>
            </a:r>
            <a:r>
              <a:rPr lang="ko-KR" altLang="en-US" sz="2500" dirty="0" smtClean="0"/>
              <a:t> 얼굴이 </a:t>
            </a:r>
            <a:r>
              <a:rPr lang="ko-KR" altLang="en-US" sz="2500" dirty="0" smtClean="0"/>
              <a:t>나오는 것을 지향하고 여건상 하지 못 </a:t>
            </a:r>
            <a:r>
              <a:rPr lang="ko-KR" altLang="en-US" sz="2500" dirty="0" smtClean="0"/>
              <a:t>할 때 </a:t>
            </a:r>
            <a:r>
              <a:rPr lang="ko-KR" altLang="en-US" sz="2500" dirty="0" smtClean="0"/>
              <a:t>발표</a:t>
            </a:r>
            <a:r>
              <a:rPr lang="en-US" altLang="ko-KR" sz="2500" dirty="0" smtClean="0"/>
              <a:t>PPT</a:t>
            </a:r>
            <a:r>
              <a:rPr lang="ko-KR" altLang="en-US" sz="2500" dirty="0" smtClean="0"/>
              <a:t>와 목소리가 나와야 한다</a:t>
            </a:r>
            <a:r>
              <a:rPr lang="en-US" altLang="ko-KR" sz="2500" dirty="0" smtClean="0"/>
              <a:t>.</a:t>
            </a:r>
            <a:endParaRPr lang="en-US" altLang="ko-KR" dirty="0" smtClean="0"/>
          </a:p>
          <a:p>
            <a:pPr marL="514350" indent="-514350">
              <a:buAutoNum type="arabicPeriod"/>
            </a:pPr>
            <a:endParaRPr lang="en-US" altLang="ko-KR" dirty="0"/>
          </a:p>
        </p:txBody>
      </p:sp>
      <p:sp>
        <p:nvSpPr>
          <p:cNvPr id="4" name="TextBox 3"/>
          <p:cNvSpPr txBox="1"/>
          <p:nvPr/>
        </p:nvSpPr>
        <p:spPr>
          <a:xfrm>
            <a:off x="369570" y="5501640"/>
            <a:ext cx="824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※</a:t>
            </a:r>
            <a:r>
              <a:rPr lang="ko-KR" altLang="en-US" b="1" dirty="0" smtClean="0">
                <a:solidFill>
                  <a:srgbClr val="FF0000"/>
                </a:solidFill>
              </a:rPr>
              <a:t>해당 페이지는 읽고  </a:t>
            </a:r>
            <a:r>
              <a:rPr lang="en-US" altLang="ko-KR" b="1" dirty="0" smtClean="0">
                <a:solidFill>
                  <a:srgbClr val="FF0000"/>
                </a:solidFill>
              </a:rPr>
              <a:t>PPT</a:t>
            </a:r>
            <a:r>
              <a:rPr lang="ko-KR" altLang="en-US" b="1" dirty="0" smtClean="0">
                <a:solidFill>
                  <a:srgbClr val="FF0000"/>
                </a:solidFill>
              </a:rPr>
              <a:t>제작 시 삭제 요망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59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dirty="0" smtClean="0"/>
              <a:t>ⅰ. </a:t>
            </a:r>
            <a:r>
              <a:rPr lang="ko-KR" altLang="en-US" dirty="0" smtClean="0"/>
              <a:t>필요성과 개발 동기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ⅱ. </a:t>
            </a:r>
            <a:r>
              <a:rPr lang="ko-KR" altLang="en-US" dirty="0" smtClean="0"/>
              <a:t>사업 전망과 개발 방안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ⅲ. </a:t>
            </a:r>
            <a:r>
              <a:rPr lang="ko-KR" altLang="en-US" dirty="0" smtClean="0"/>
              <a:t>시장진입 및 전략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ⅳ. </a:t>
            </a:r>
            <a:r>
              <a:rPr lang="ko-KR" altLang="en-US" dirty="0" smtClean="0"/>
              <a:t>사업화 계획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ⅴ. </a:t>
            </a:r>
            <a:r>
              <a:rPr lang="ko-KR" altLang="en-US" dirty="0" smtClean="0"/>
              <a:t>동아리 활동 계획 및 향후 </a:t>
            </a:r>
            <a:r>
              <a:rPr lang="ko-KR" altLang="en-US" dirty="0" smtClean="0"/>
              <a:t>계획</a:t>
            </a: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1745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" y="137160"/>
            <a:ext cx="390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ⅰ. </a:t>
            </a:r>
            <a:r>
              <a:rPr lang="ko-KR" altLang="en-US" dirty="0"/>
              <a:t>필요성과 개발 동기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2068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" y="137160"/>
            <a:ext cx="390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ⅱ. </a:t>
            </a:r>
            <a:r>
              <a:rPr lang="ko-KR" altLang="en-US" dirty="0"/>
              <a:t>사업 전망과 개발 방안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95866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" y="137160"/>
            <a:ext cx="390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ⅲ. </a:t>
            </a:r>
            <a:r>
              <a:rPr lang="ko-KR" altLang="en-US" dirty="0"/>
              <a:t>시장진입 및 전략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5646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" y="137160"/>
            <a:ext cx="390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ⅳ. </a:t>
            </a:r>
            <a:r>
              <a:rPr lang="ko-KR" altLang="en-US" dirty="0"/>
              <a:t>사업화 계획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8434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" y="137160"/>
            <a:ext cx="390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ⅴ. </a:t>
            </a:r>
            <a:r>
              <a:rPr lang="ko-KR" altLang="en-US" dirty="0"/>
              <a:t>동아리 활동 계획 및 향후 계획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2156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94</Words>
  <Application>Microsoft Office PowerPoint</Application>
  <PresentationFormat>화면 슬라이드 쇼(4:3)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맑은 고딕</vt:lpstr>
      <vt:lpstr>Arial</vt:lpstr>
      <vt:lpstr>Calibri</vt:lpstr>
      <vt:lpstr>Calibri Light</vt:lpstr>
      <vt:lpstr>Office 테마</vt:lpstr>
      <vt:lpstr>2020 Biz-Make 창업동아리 </vt:lpstr>
      <vt:lpstr>PowerPoint 프레젠테이션</vt:lpstr>
      <vt:lpstr>목차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동서대학교 실전창업 경진대회</dc:title>
  <dc:creator>pc2</dc:creator>
  <cp:lastModifiedBy>pc2</cp:lastModifiedBy>
  <cp:revision>8</cp:revision>
  <dcterms:created xsi:type="dcterms:W3CDTF">2020-06-05T00:40:59Z</dcterms:created>
  <dcterms:modified xsi:type="dcterms:W3CDTF">2020-06-09T00:31:50Z</dcterms:modified>
</cp:coreProperties>
</file>